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58" r:id="rId16"/>
    <p:sldId id="259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60" r:id="rId26"/>
    <p:sldId id="282" r:id="rId27"/>
    <p:sldId id="283" r:id="rId28"/>
    <p:sldId id="284" r:id="rId29"/>
    <p:sldId id="285" r:id="rId30"/>
    <p:sldId id="281" r:id="rId31"/>
    <p:sldId id="286" r:id="rId32"/>
    <p:sldId id="287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4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760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798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918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231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95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651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68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777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954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497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033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D0145-4C1E-4FC4-A063-A442BDD9DB2D}" type="datetimeFigureOut">
              <a:rPr lang="ru-RU" smtClean="0"/>
              <a:t>08.05.2016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C9DFE-717F-41E7-A8C9-CC4139148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434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84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181" y="0"/>
            <a:ext cx="12301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53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9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0"/>
            <a:ext cx="11176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1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0"/>
            <a:ext cx="12090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21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171" y="0"/>
            <a:ext cx="83021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7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24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7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6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71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8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71" y="0"/>
            <a:ext cx="114807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55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10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1" y="145143"/>
            <a:ext cx="11437258" cy="660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1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38" y="1"/>
            <a:ext cx="11364462" cy="686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42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20" y="0"/>
            <a:ext cx="11311165" cy="668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14" y="0"/>
            <a:ext cx="100813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7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4" y="0"/>
            <a:ext cx="120758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2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86" y="0"/>
            <a:ext cx="99713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96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4" y="0"/>
            <a:ext cx="11669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26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06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9" y="0"/>
            <a:ext cx="118001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65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0"/>
            <a:ext cx="10071100" cy="679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23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44" y="0"/>
            <a:ext cx="100397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0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87" y="0"/>
            <a:ext cx="1166948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18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751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7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3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900"/>
            <a:ext cx="12192000" cy="694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3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20" y="1"/>
            <a:ext cx="89535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34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66" y="0"/>
            <a:ext cx="106998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4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4" y="0"/>
            <a:ext cx="113958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10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16" y="0"/>
            <a:ext cx="116688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24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Широкоэкранный</PresentationFormat>
  <Paragraphs>0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On</dc:creator>
  <cp:lastModifiedBy>On</cp:lastModifiedBy>
  <cp:revision>8</cp:revision>
  <dcterms:created xsi:type="dcterms:W3CDTF">2016-05-07T11:52:48Z</dcterms:created>
  <dcterms:modified xsi:type="dcterms:W3CDTF">2016-05-08T17:33:05Z</dcterms:modified>
</cp:coreProperties>
</file>